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A6E054-F3BE-48B9-8959-F242B5CB45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Values and motivators that drive my leadership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7269D43-153D-4F90-9AC2-CD5556E963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By Name</a:t>
            </a:r>
          </a:p>
          <a:p>
            <a:pPr algn="ctr"/>
            <a:r>
              <a:rPr lang="en-US" dirty="0"/>
              <a:t>Registration Number</a:t>
            </a:r>
          </a:p>
          <a:p>
            <a:pPr algn="ctr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31274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13D50BD-97BA-4C65-9C5B-A6267F321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life values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2E0C9E3B-B9E1-4865-A7CB-77728BE5C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6731" y="704335"/>
            <a:ext cx="5010150" cy="536283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901F8D25-43DA-449B-846B-91E7F2DB5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-My highest priority life values 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Personal Achievement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Marriage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Family</a:t>
            </a:r>
          </a:p>
        </p:txBody>
      </p:sp>
    </p:spTree>
    <p:extLst>
      <p:ext uri="{BB962C8B-B14F-4D97-AF65-F5344CB8AC3E}">
        <p14:creationId xmlns:p14="http://schemas.microsoft.com/office/powerpoint/2010/main" val="409040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3685C8-7A27-487C-BFBC-83553BF9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 of values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607D3CF1-AA67-40F2-BE7B-B11DC4F90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6694" y="1149178"/>
            <a:ext cx="5610225" cy="426308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D21C1A-74C8-4402-984D-EDF388571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-I like speaking in public</a:t>
            </a:r>
          </a:p>
          <a:p>
            <a:r>
              <a:rPr lang="en-US" dirty="0"/>
              <a:t>-serving others</a:t>
            </a:r>
          </a:p>
          <a:p>
            <a:r>
              <a:rPr lang="en-US" dirty="0"/>
              <a:t>-Reading more on the values of a leader</a:t>
            </a:r>
          </a:p>
          <a:p>
            <a:r>
              <a:rPr lang="en-US" dirty="0"/>
              <a:t>-reading on the current political situation in the state and country as whole</a:t>
            </a:r>
          </a:p>
        </p:txBody>
      </p:sp>
    </p:spTree>
    <p:extLst>
      <p:ext uri="{BB962C8B-B14F-4D97-AF65-F5344CB8AC3E}">
        <p14:creationId xmlns:p14="http://schemas.microsoft.com/office/powerpoint/2010/main" val="142241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51C38E-42E7-4011-A475-F93535BAE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551934"/>
          </a:xfrm>
        </p:spPr>
        <p:txBody>
          <a:bodyPr/>
          <a:lstStyle/>
          <a:p>
            <a:r>
              <a:rPr lang="en-US" dirty="0"/>
              <a:t>My goals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B3580A0D-B997-4A3F-A774-D63CDA597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6200" y="976184"/>
            <a:ext cx="5891213" cy="418894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3F67E57-81BF-486B-8D48-4DDBE54C6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161535"/>
            <a:ext cx="3856037" cy="4629664"/>
          </a:xfrm>
        </p:spPr>
        <p:txBody>
          <a:bodyPr/>
          <a:lstStyle/>
          <a:p>
            <a:r>
              <a:rPr lang="en-US" dirty="0"/>
              <a:t>My goals are achievable, realistic, and time-bound. They include;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maintain my GPA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finish university in Summer 2019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graduate from the university with a minor in Political Science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start my own business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To have kids and family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93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9CEB25-B012-4DF2-8F95-AA6DFB9DD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626075"/>
          </a:xfrm>
        </p:spPr>
        <p:txBody>
          <a:bodyPr/>
          <a:lstStyle/>
          <a:p>
            <a:r>
              <a:rPr lang="en-US" dirty="0"/>
              <a:t>My action steps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C05B61D0-1888-4BB3-BB46-43E80EDC0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3844" y="741405"/>
            <a:ext cx="5495925" cy="429811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30BD482-1E95-46E0-B01F-A29EF1184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235677"/>
            <a:ext cx="3856037" cy="4555524"/>
          </a:xfrm>
        </p:spPr>
        <p:txBody>
          <a:bodyPr/>
          <a:lstStyle/>
          <a:p>
            <a:r>
              <a:rPr lang="en-US" dirty="0"/>
              <a:t>-If I plan on making progress I will;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Allow feedback and corrections from my teacher and colleagues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Practice more speaking in public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Make mini goals that will enable me track achievements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Learn from the best public speakers or even politicians</a:t>
            </a:r>
          </a:p>
        </p:txBody>
      </p:sp>
    </p:spTree>
    <p:extLst>
      <p:ext uri="{BB962C8B-B14F-4D97-AF65-F5344CB8AC3E}">
        <p14:creationId xmlns:p14="http://schemas.microsoft.com/office/powerpoint/2010/main" val="230496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70</TotalTime>
  <Words>154</Words>
  <Application>Microsoft Office PowerPoint</Application>
  <PresentationFormat>Custom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Circuit</vt:lpstr>
      <vt:lpstr>Values and motivators that drive my leadership</vt:lpstr>
      <vt:lpstr>My life values</vt:lpstr>
      <vt:lpstr>Translation of values</vt:lpstr>
      <vt:lpstr>My goals</vt:lpstr>
      <vt:lpstr>My action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Values and motivators that drive my leadership</dc:title>
  <dc:creator>user</dc:creator>
  <cp:lastModifiedBy>d</cp:lastModifiedBy>
  <cp:revision>2</cp:revision>
  <dcterms:created xsi:type="dcterms:W3CDTF">2018-06-06T04:04:23Z</dcterms:created>
  <dcterms:modified xsi:type="dcterms:W3CDTF">2018-06-06T11:41:40Z</dcterms:modified>
</cp:coreProperties>
</file>